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82"/>
  </p:normalViewPr>
  <p:slideViewPr>
    <p:cSldViewPr snapToGrid="0">
      <p:cViewPr varScale="1">
        <p:scale>
          <a:sx n="119" d="100"/>
          <a:sy n="119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4990F-C821-D196-9725-BC6B8CE00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F63A3-9F59-2498-73D5-A6D641A14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1745A-D9B5-2E07-DBF0-D6F6CA19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434-E108-A44F-88E7-52FDDE96766B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87DE8-AF6E-FFEE-06E7-A0A71C2F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C962C-F9D7-D913-4CCD-00FB3EF4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184C-DFA9-3149-9882-DF2EA6E5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1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E0F5-677E-CEC3-1609-A5BAF50B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59F43-A079-B7A1-B36E-C08B39A59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7303C-E0F0-B1E5-8BEB-DD64224E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434-E108-A44F-88E7-52FDDE96766B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8FCE4-76EB-3D61-21DA-7DD9C2F2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03A66-8AEE-0B0D-F5F6-94903ABE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184C-DFA9-3149-9882-DF2EA6E5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4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2A3D8A-176C-3F34-A2F5-B7CFDBA3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FCD64-42E9-2305-9104-D2D5A3E5A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6482A-025F-CB4B-E304-DBDCD3BC3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434-E108-A44F-88E7-52FDDE96766B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EF0B7-B06C-6191-211D-C75F8831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4590E-172B-B059-797F-0C6AD6C6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184C-DFA9-3149-9882-DF2EA6E5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3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6A39-8460-6697-EBC0-9A8FDDBF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F8416-5897-F91D-4E0F-EB8B25C68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65CB6-BA27-EF7A-9122-283FD96D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434-E108-A44F-88E7-52FDDE96766B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9AA8A-66C8-0E0B-FBCC-59AE8861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16110-BC5B-9123-2549-93C8E834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184C-DFA9-3149-9882-DF2EA6E5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0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A2FE-CC6A-EE44-2A30-48561C05E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1316B-7A7C-046E-3E46-CAFA7680C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BB291-1022-F4C5-4E7C-67D67D10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434-E108-A44F-88E7-52FDDE96766B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B3C05-596B-5B48-C0D5-FA7420A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327B3-6A46-EDB7-E9A8-01117275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184C-DFA9-3149-9882-DF2EA6E5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6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6BD7-6133-BD98-68A8-FC7805C5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83739-9C0E-B95F-B8F8-EAE83742B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38F3F-8C15-08AE-7C53-EB8A0D218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5F5A6-DF26-86BF-7C1D-B7C034035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434-E108-A44F-88E7-52FDDE96766B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74C5C-C3EB-72C1-8BEC-AE240B7C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BD396-03FF-AD67-6581-AE36E89B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184C-DFA9-3149-9882-DF2EA6E5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E4DD-0BD7-3A9F-D462-AB120C869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3AF82-FD27-6572-7AD8-146D2681B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8757A-7F7F-5871-D3A9-BE1C9C8E0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D20F7-D83C-5214-B78F-454F52ED3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9FE47-88E6-B883-991E-D5B091EC9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6D4461-F61D-4B84-EF82-C8D4FC19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434-E108-A44F-88E7-52FDDE96766B}" type="datetimeFigureOut">
              <a:rPr lang="en-US" smtClean="0"/>
              <a:t>5/11/26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1123C6-E370-5927-50A6-BF735B18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A5FD6F-9F13-B137-FAA0-BCC0925A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184C-DFA9-3149-9882-DF2EA6E5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5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30EF7-351F-F1D9-8B41-E6074924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FA6000-624A-516C-C26B-B849C853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434-E108-A44F-88E7-52FDDE96766B}" type="datetimeFigureOut">
              <a:rPr lang="en-US" smtClean="0"/>
              <a:t>5/11/26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A0786-C290-8A84-EF21-3E353D04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142C9-AF66-22F9-A883-3A33A25B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184C-DFA9-3149-9882-DF2EA6E5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6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253E6-BF11-909F-E290-788195A7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434-E108-A44F-88E7-52FDDE96766B}" type="datetimeFigureOut">
              <a:rPr lang="en-US" smtClean="0"/>
              <a:t>5/11/26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9C492-5406-FCE8-441F-E0955E725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FF0E1-2376-014A-1AFE-4CEAAC92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184C-DFA9-3149-9882-DF2EA6E5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4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BF0D4-1DB1-4B3C-797B-8B331AE3E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61BD-3855-72D6-78BA-9FA016DC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56A30-6EE1-FA0A-A7C7-4D1400E4A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8C0EE-3ABC-F3B0-7914-02E1FF85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434-E108-A44F-88E7-52FDDE96766B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92F0F-DDE2-A280-7DD2-B0CD3337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3A8C0-8131-0C58-95B8-D184F2D3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184C-DFA9-3149-9882-DF2EA6E5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3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3776-0490-1B32-FCEA-5D009BD15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660005-E2FA-7E8D-5E91-EDA48EFA4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308BA-2CA0-67DF-B5C6-4B7FC6B4F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365B7-CCBB-8765-FED7-ACDB6A10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434-E108-A44F-88E7-52FDDE96766B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1C7D4-5823-0174-64C5-45A2A345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9E387-B559-1BAF-2AD0-05EC5BF5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184C-DFA9-3149-9882-DF2EA6E5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8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174F70-2CA0-A979-BDF0-3B346F74A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AA1CB-9643-D7F0-7107-2B84B770C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B46D9-44B0-2573-B344-36B95E828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17F434-E108-A44F-88E7-52FDDE96766B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41656-A2A8-CE1A-36DB-A511C4A85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63573-8913-BB59-24E3-EF391E776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C9184C-DFA9-3149-9882-DF2EA6E5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AAFE45-709C-2E6A-531A-407A0678D6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1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8DFF17-6802-0A95-1788-8C715FF70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9EB70-4819-21DD-25F5-1271B5ED58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7A015F-7C5D-C47E-95A3-2AC30F393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07215-B1EA-BC75-4E71-FFF93C846B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0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A207C8-0FAC-3F85-FFE5-F62F38DA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B96912-87A3-98D0-D8A3-52FA1ACBF4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4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884E8B-14B7-E8D5-3045-2433B7F11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92E024-B7C2-DE06-DA63-4B4F7B6E6D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9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8C2434-EC38-19E6-597F-CA241F15C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B3BF9-D6BC-3807-A29B-2C8A0A90F5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1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Lwazi Mkhwanazi (s5124567)</dc:creator>
  <cp:lastModifiedBy>Lwazi Mkhwanazi (s5124567)</cp:lastModifiedBy>
  <cp:revision>2</cp:revision>
  <dcterms:created xsi:type="dcterms:W3CDTF">2026-05-11T14:44:43Z</dcterms:created>
  <dcterms:modified xsi:type="dcterms:W3CDTF">2026-05-11T15:46:49Z</dcterms:modified>
</cp:coreProperties>
</file>